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8" r:id="rId4"/>
    <p:sldId id="277" r:id="rId5"/>
    <p:sldId id="276" r:id="rId6"/>
    <p:sldId id="259" r:id="rId7"/>
    <p:sldId id="284" r:id="rId8"/>
    <p:sldId id="258" r:id="rId9"/>
    <p:sldId id="262" r:id="rId10"/>
    <p:sldId id="263" r:id="rId11"/>
    <p:sldId id="264" r:id="rId12"/>
    <p:sldId id="266" r:id="rId13"/>
    <p:sldId id="279" r:id="rId14"/>
    <p:sldId id="280" r:id="rId15"/>
    <p:sldId id="281" r:id="rId16"/>
    <p:sldId id="282" r:id="rId17"/>
    <p:sldId id="283" r:id="rId18"/>
    <p:sldId id="265" r:id="rId19"/>
    <p:sldId id="267" r:id="rId20"/>
    <p:sldId id="268" r:id="rId21"/>
    <p:sldId id="261" r:id="rId22"/>
    <p:sldId id="269" r:id="rId23"/>
    <p:sldId id="270" r:id="rId24"/>
    <p:sldId id="271" r:id="rId25"/>
    <p:sldId id="272" r:id="rId26"/>
    <p:sldId id="273" r:id="rId27"/>
    <p:sldId id="274" r:id="rId28"/>
    <p:sldId id="27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92245-1276-2F9E-D5B0-858A91816B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13E768-FFE3-7815-78D5-91112BB1C6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52766-3E21-CB4A-82C0-46288AEC9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8DB7A-10EE-3704-B39C-032E9D3BB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E80BD-6007-1289-B37F-A3B86E5A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928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6204F-D122-27C9-090E-42FC8AF08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F1615F-858B-AEFF-C7CF-3421CE0151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EE5AF-DE31-5F99-ED57-439E21AAA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5A380-E2F2-B1AF-0759-DA66F788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1CFAB-1B57-D8DA-9D28-F48AE83E9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30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52860-0AF7-5AD0-FC1A-F0F7C7D49B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CCD87F-ED33-3366-FB71-BF447F0FA5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D05CC-BFAE-4598-2B14-715A5CA8F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40842-DBF5-EDB4-199D-93F4C8AFE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EBF08-6E14-6701-3F45-7D7E158A2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6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7FEE2-115A-A17E-63AD-EFD34DA98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AA150-0100-3322-EFBC-8F7B5070F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928C0-0033-802C-E79A-7CD6CD0D3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A8EB8-26C7-9467-044A-CF1E93815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633F3-E6C8-3F6D-1147-29FF1F871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66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8B423-DAF8-0E0F-6C0E-546719128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4F5A3-39F5-FE10-BCBD-C93CF8FD6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FF3D4A-6F8E-6A62-F4E8-B378EEA78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F05A8-C580-405C-D60E-84001B268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CABA7-CC78-7F02-3408-DB85F62C3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34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041B7-39C8-823B-CC59-35153E825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0C828-0508-4355-5B68-4317D71ED9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7D2EEB-B816-3A5B-19C1-C0A4D3F5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C860E-1A81-1092-C9B5-8146CB332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F5232A-29A2-3DAC-A37D-77AB957BF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BE3C4A-2511-851F-7953-1E61C4A06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403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A5D00-0737-CE4A-B8A5-0783B1E36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921C7-D02F-70CD-8FDC-2822B75DF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CBED4B-4097-9EA8-D1BA-E0B9658524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B402CB-474E-B23A-B7E7-3C4D4D086E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28195B-E362-8663-33C6-56FE6C3521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95DA75-710F-65B2-961E-30840DF9A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6A42F6-5E2F-5825-1C6B-5BE004698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79B0B2-2C67-56A7-193B-69765CCE9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230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B8F7B-80F7-19C6-B80C-0C0CF3F3C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E8FD69-092D-6BDA-D9AF-22CF64AB8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6BE809-34ED-B5F0-8846-FE910F545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6C6A0-3AE3-102B-A313-9C4E69C47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409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05B8BF-5605-410F-B44F-6B871103D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F9717B-7E28-E366-687F-A197A2EC4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F4F25-65E4-3A6D-97E2-32EF39680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58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9FE1C-859D-2857-DDB1-064759511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8714A-2C98-5B95-9336-9EA5B796B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214F3-EC79-61BC-7D9C-4F194A79FF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531B14-F832-5CB9-9887-5C5FB28CC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1EE5BD-507A-353E-52F9-A753D1CE4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55F285-7269-ED7F-7469-E912875D8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973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BAEE1-44BC-0EC7-C1EB-6C4110C7D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AD776E-5982-147A-117C-B50DC019E6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86F07E-BAB3-1705-3C79-368299BC27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CF9324-B58E-B8D8-D0DA-5A36B74DD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7E76E-25EB-0AB3-6842-6970C7AE9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116AD-D76C-2558-A652-06D103ABA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00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6A5D77-A0A2-8A52-2947-4EBC405A8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C1375-CAB9-E2AA-1717-3FCDE62D9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2EC21-C9BE-5113-F6E0-5F2D9831D3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A06ADF-130A-4EE9-BF7A-7391C22933F6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B3C76-6C60-2408-276B-3733231AD7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067AB-4761-7DA8-277A-E5F7A6564C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85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C09E288-CB9B-3660-66A6-85C2B1FC54AA}"/>
              </a:ext>
            </a:extLst>
          </p:cNvPr>
          <p:cNvSpPr txBox="1"/>
          <p:nvPr/>
        </p:nvSpPr>
        <p:spPr>
          <a:xfrm>
            <a:off x="0" y="643622"/>
            <a:ext cx="12192000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5"/>
                </a:solidFill>
              </a:rPr>
              <a:t>&gt;&gt; IN THE NAME OF ALLAH, THE MOST GRACIOUS, THE MOST MERCIFUL &lt;&lt;</a:t>
            </a:r>
          </a:p>
          <a:p>
            <a:pPr algn="ctr"/>
            <a:r>
              <a:rPr lang="en-US" sz="5400" b="1" dirty="0">
                <a:solidFill>
                  <a:schemeClr val="accent5"/>
                </a:solidFill>
              </a:rPr>
              <a:t>NONLINEAR DYNAMIC ANALYSIS OF A TWO-DOF SOIL–STRUCTURE SYSTEM UNDER 20 GROUND MOTIONS WITH RESPONSE SPECTRA AND DUCTILITY DAMAGE INDEX CALCULATION IN OPENSEES</a:t>
            </a:r>
          </a:p>
          <a:p>
            <a:pPr algn="ctr"/>
            <a:r>
              <a:rPr lang="en-US" sz="1600" b="1" dirty="0">
                <a:solidFill>
                  <a:schemeClr val="accent5"/>
                </a:solidFill>
              </a:rPr>
              <a:t>WRITTEN BY SALAR DELAVAR GHASHGHAEI (QASHQAI)  </a:t>
            </a:r>
          </a:p>
        </p:txBody>
      </p:sp>
    </p:spTree>
    <p:extLst>
      <p:ext uri="{BB962C8B-B14F-4D97-AF65-F5344CB8AC3E}">
        <p14:creationId xmlns:p14="http://schemas.microsoft.com/office/powerpoint/2010/main" val="2913548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3A5D6-30CC-2C13-1F9C-D72363F55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&#10;&#10;AI-generated content may be incorrect.">
            <a:extLst>
              <a:ext uri="{FF2B5EF4-FFF2-40B4-BE49-F238E27FC236}">
                <a16:creationId xmlns:a16="http://schemas.microsoft.com/office/drawing/2014/main" id="{9C4E187D-F17F-CCDC-912E-E8D1D3976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81" y="0"/>
            <a:ext cx="8244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60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A8FDC-DAF9-A547-EB2B-DF347820C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59DBC6B9-9220-4B4E-CF3A-8152E8A56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81" y="0"/>
            <a:ext cx="8244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64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3C105-A9A7-8415-C4B6-612A79A38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2F55629D-3C94-D5F6-A2B6-0E98012B2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81" y="0"/>
            <a:ext cx="8244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1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DF193-1623-38EE-24C8-70E0D989C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colored lines&#10;&#10;AI-generated content may be incorrect.">
            <a:extLst>
              <a:ext uri="{FF2B5EF4-FFF2-40B4-BE49-F238E27FC236}">
                <a16:creationId xmlns:a16="http://schemas.microsoft.com/office/drawing/2014/main" id="{354FA702-2F2E-95B5-D2B9-03D71A9CC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81" y="0"/>
            <a:ext cx="8244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09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ED252-22C5-64D8-3614-32EB4B18E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a line&#10;&#10;AI-generated content may be incorrect.">
            <a:extLst>
              <a:ext uri="{FF2B5EF4-FFF2-40B4-BE49-F238E27FC236}">
                <a16:creationId xmlns:a16="http://schemas.microsoft.com/office/drawing/2014/main" id="{3A277EDE-51C6-F4B4-C4C2-172EAFA0D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81" y="0"/>
            <a:ext cx="8244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80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65273-D1B3-AC71-1649-C623DABF5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1C789FF4-41B6-3B88-BD86-B2AFEA2B7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81" y="0"/>
            <a:ext cx="8244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610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853BA-CB84-88DB-3C7C-FB0E9E9F9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E0A446DF-9239-DE04-C5C8-EF4BC7A70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81" y="0"/>
            <a:ext cx="8244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1DB5D-A444-31C0-7740-FC305131C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function&#10;&#10;AI-generated content may be incorrect.">
            <a:extLst>
              <a:ext uri="{FF2B5EF4-FFF2-40B4-BE49-F238E27FC236}">
                <a16:creationId xmlns:a16="http://schemas.microsoft.com/office/drawing/2014/main" id="{F47F455E-1723-B4A1-4DDD-29926CC5A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81" y="0"/>
            <a:ext cx="8244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402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4FECB-A4BA-36E3-CFA5-09C8755E5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showing a graph of a wave&#10;&#10;AI-generated content may be incorrect.">
            <a:extLst>
              <a:ext uri="{FF2B5EF4-FFF2-40B4-BE49-F238E27FC236}">
                <a16:creationId xmlns:a16="http://schemas.microsoft.com/office/drawing/2014/main" id="{E2B42CE2-4AE2-E1F3-A67A-0247BDDFB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848" y="936497"/>
            <a:ext cx="7836303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053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124D0-8A23-1434-1CA8-DEC3D1484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38ACAD51-479F-B1DD-AE34-35C428BDE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881" y="0"/>
            <a:ext cx="10332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06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4D527-182C-3B60-4E09-421863039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748DB9BC-6440-A198-70E0-E045C0513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90" y="490905"/>
            <a:ext cx="11647619" cy="5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38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52FA3-C5C9-7EEC-59E4-E37C81ED5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56C9E6B-2710-FFA5-D2B8-2744C2192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897" y="0"/>
            <a:ext cx="103262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92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05C90-67EB-63BD-EECA-89A2A5C49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&#10;&#10;AI-generated content may be incorrect.">
            <a:extLst>
              <a:ext uri="{FF2B5EF4-FFF2-40B4-BE49-F238E27FC236}">
                <a16:creationId xmlns:a16="http://schemas.microsoft.com/office/drawing/2014/main" id="{CE0A4A2A-5090-B21F-C155-D6989B790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881" y="0"/>
            <a:ext cx="10332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42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AC39B-BF89-6D71-4D0A-02B017BA2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a red line&#10;&#10;AI-generated content may be incorrect.">
            <a:extLst>
              <a:ext uri="{FF2B5EF4-FFF2-40B4-BE49-F238E27FC236}">
                <a16:creationId xmlns:a16="http://schemas.microsoft.com/office/drawing/2014/main" id="{039BC098-86ED-0FE4-3377-6116DA988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531" y="936497"/>
            <a:ext cx="6578938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839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0CE58-7650-48F4-683C-8146BF0B2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a red line&#10;&#10;AI-generated content may be incorrect.">
            <a:extLst>
              <a:ext uri="{FF2B5EF4-FFF2-40B4-BE49-F238E27FC236}">
                <a16:creationId xmlns:a16="http://schemas.microsoft.com/office/drawing/2014/main" id="{9FDCFD4B-97F3-92AD-CBD4-7200291F1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531" y="936497"/>
            <a:ext cx="6578938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50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EB524-8DFD-020E-3C93-B33000332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blue lines&#10;&#10;AI-generated content may be incorrect.">
            <a:extLst>
              <a:ext uri="{FF2B5EF4-FFF2-40B4-BE49-F238E27FC236}">
                <a16:creationId xmlns:a16="http://schemas.microsoft.com/office/drawing/2014/main" id="{DFDC510D-208E-5C33-7849-170257D8A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10" y="936497"/>
            <a:ext cx="6420180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106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D7E6E-BFA1-3ACA-84FA-401F33DA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blue lines&#10;&#10;AI-generated content may be incorrect.">
            <a:extLst>
              <a:ext uri="{FF2B5EF4-FFF2-40B4-BE49-F238E27FC236}">
                <a16:creationId xmlns:a16="http://schemas.microsoft.com/office/drawing/2014/main" id="{F3865053-0DE1-D57D-0CAA-42BDFF637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238" y="936497"/>
            <a:ext cx="6299524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364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EE24F-580F-7007-8CF3-25878C39B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60AECFF4-3F86-3771-5B90-56783967E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695" y="0"/>
            <a:ext cx="61686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513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7ED73-0728-CAA7-21A0-8510C127F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ar graph with text&#10;&#10;AI-generated content may be incorrect.">
            <a:extLst>
              <a:ext uri="{FF2B5EF4-FFF2-40B4-BE49-F238E27FC236}">
                <a16:creationId xmlns:a16="http://schemas.microsoft.com/office/drawing/2014/main" id="{92D97FBA-227F-EFD8-F2A7-FB7E57EDA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091" y="642938"/>
            <a:ext cx="9409817" cy="513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667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76ED5-5E0C-2C9E-1A62-F0A9ACDE6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61EA1349-3ACE-1D7C-FB0A-78903EBCE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024" y="0"/>
            <a:ext cx="6799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43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1D975-958F-2EFD-1313-A62E2B3C3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business structure&#10;&#10;AI-generated content may be incorrect.">
            <a:extLst>
              <a:ext uri="{FF2B5EF4-FFF2-40B4-BE49-F238E27FC236}">
                <a16:creationId xmlns:a16="http://schemas.microsoft.com/office/drawing/2014/main" id="{8F831D7A-F6BE-087B-DCA2-82483DC59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327" y="1109661"/>
            <a:ext cx="10311345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08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D6BE0-4CA8-3C76-0384-2B5250784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line with a red line&#10;&#10;AI-generated content may be incorrect.">
            <a:extLst>
              <a:ext uri="{FF2B5EF4-FFF2-40B4-BE49-F238E27FC236}">
                <a16:creationId xmlns:a16="http://schemas.microsoft.com/office/drawing/2014/main" id="{202E4E86-3E45-DC9C-2552-71266161E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084"/>
            <a:ext cx="12192000" cy="630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848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BBDF9-290A-CE09-35C9-ECB84AC4C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some words&#10;&#10;AI-generated content may be incorrect.">
            <a:extLst>
              <a:ext uri="{FF2B5EF4-FFF2-40B4-BE49-F238E27FC236}">
                <a16:creationId xmlns:a16="http://schemas.microsoft.com/office/drawing/2014/main" id="{83D07172-CA71-7606-AB3A-3FEC8057B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2024062"/>
            <a:ext cx="8648700" cy="2809875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16A62838-A73F-6203-F751-FDD034DE9E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82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BF7EA-DC27-756F-9EAA-CFEC55CAA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FE17D08-A9CA-D514-4720-32E8E8AD1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989"/>
            <a:ext cx="12192000" cy="655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76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3E2A6-6895-7F79-E5A7-1536BC0A8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FC20A7-DED3-1E8E-06EB-E4602AA64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202"/>
            <a:ext cx="12192000" cy="662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75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CDF46-10CD-2617-2D90-ACB296357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254D4877-EDCD-C631-00A1-3DCE859A8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81" y="0"/>
            <a:ext cx="8244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55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ADB8B-6E38-437C-3068-B8454425F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A522ECF7-37C4-8850-DC18-56994989D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81" y="0"/>
            <a:ext cx="8244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317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47</Words>
  <Application>Microsoft Office PowerPoint</Application>
  <PresentationFormat>Widescreen</PresentationFormat>
  <Paragraphs>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salar dq</dc:creator>
  <cp:lastModifiedBy>salar dq</cp:lastModifiedBy>
  <cp:revision>54</cp:revision>
  <cp:lastPrinted>2025-12-11T16:24:08Z</cp:lastPrinted>
  <dcterms:created xsi:type="dcterms:W3CDTF">2025-07-19T22:10:00Z</dcterms:created>
  <dcterms:modified xsi:type="dcterms:W3CDTF">2025-12-11T17:25:11Z</dcterms:modified>
</cp:coreProperties>
</file>